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67" r:id="rId3"/>
    <p:sldId id="269" r:id="rId4"/>
    <p:sldId id="270" r:id="rId5"/>
    <p:sldId id="271" r:id="rId6"/>
    <p:sldId id="272" r:id="rId7"/>
    <p:sldId id="273" r:id="rId8"/>
    <p:sldId id="275" r:id="rId9"/>
  </p:sldIdLst>
  <p:sldSz cx="9144000" cy="5143500" type="screen16x9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4718" autoAdjust="0"/>
  </p:normalViewPr>
  <p:slideViewPr>
    <p:cSldViewPr>
      <p:cViewPr>
        <p:scale>
          <a:sx n="100" d="100"/>
          <a:sy n="100" d="100"/>
        </p:scale>
        <p:origin x="-2022" y="-7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9EAC9-2C4F-4522-851B-BEB830CE708A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963FF-ADE7-46B1-BC80-341114F704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9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7"/>
            <a:ext cx="1906832" cy="1441601"/>
          </a:xfrm>
          <a:prstGeom prst="ellipse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3143244" y="406740"/>
            <a:ext cx="5416297" cy="87232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214678" y="1285867"/>
            <a:ext cx="564360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/>
              <a:t>Высшая школа экономики и бизнеса</a:t>
            </a:r>
            <a:endParaRPr lang="ru-RU" sz="2800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143240" y="1785933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14678" y="2285998"/>
            <a:ext cx="5416296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214678" y="2449253"/>
            <a:ext cx="5090336" cy="979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Лекция7. Особенности реструктуризации и реформирования корпораций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514956" cy="96441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Реструктуриза́ция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предприя́тия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— это целенаправленное изменение структуры компании и входящих в неё элементов.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286116" y="1142990"/>
            <a:ext cx="5715040" cy="2428892"/>
          </a:xfrm>
          <a:prstGeom prst="snip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системы управления предприятием, изменение финансово-экономической политики, операционной деятельности, систем маркетинга, сбыта и управления персоналом</a:t>
            </a:r>
            <a:endParaRPr lang="ru-RU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67874"/>
            <a:ext cx="5514956" cy="3750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Реструктуризация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723291"/>
            <a:ext cx="2500330" cy="1259096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целевых установок и стратегии предприятия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388" y="723291"/>
            <a:ext cx="2428892" cy="131267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количества структурных изменений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00430" y="2411015"/>
            <a:ext cx="2500330" cy="37505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Оперативная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00430" y="3053957"/>
            <a:ext cx="2571768" cy="37505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Стратегическая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50" y="3053957"/>
            <a:ext cx="2643206" cy="37505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Частичная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86512" y="2357437"/>
            <a:ext cx="2643206" cy="37505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Комплексная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 стрелкой 10"/>
          <p:cNvCxnSpPr>
            <a:stCxn id="3" idx="2"/>
            <a:endCxn id="4" idx="0"/>
          </p:cNvCxnSpPr>
          <p:nvPr/>
        </p:nvCxnSpPr>
        <p:spPr>
          <a:xfrm flipH="1">
            <a:off x="4536281" y="642924"/>
            <a:ext cx="1364437" cy="803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  <a:endCxn id="5" idx="0"/>
          </p:cNvCxnSpPr>
          <p:nvPr/>
        </p:nvCxnSpPr>
        <p:spPr>
          <a:xfrm>
            <a:off x="5900718" y="642924"/>
            <a:ext cx="1743116" cy="803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Стрелка вниз 23"/>
          <p:cNvSpPr/>
          <p:nvPr/>
        </p:nvSpPr>
        <p:spPr>
          <a:xfrm>
            <a:off x="7572396" y="2732485"/>
            <a:ext cx="571504" cy="37505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4429124" y="2732485"/>
            <a:ext cx="571504" cy="37505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4357686" y="1982386"/>
            <a:ext cx="571504" cy="37505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7500958" y="2035965"/>
            <a:ext cx="571504" cy="37505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7"/>
            <a:ext cx="5514956" cy="40718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Задачи реструктуризации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3500430" y="696502"/>
            <a:ext cx="5000660" cy="58936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Защита имущественных интересов владельцев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500430" y="1446602"/>
            <a:ext cx="5000660" cy="589364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Обеспечение безопасности бизнеса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500430" y="2143123"/>
            <a:ext cx="5000660" cy="642942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Построение эффективной структуры компании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3500430" y="2893222"/>
            <a:ext cx="5072098" cy="607222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Оптимизация бизнес-процессов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3428992" y="1553758"/>
            <a:ext cx="5214974" cy="589364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Оптимизация налогообложения и финансовых потоков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428992" y="857238"/>
            <a:ext cx="5286412" cy="57150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Снижение вероятности банкротства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428992" y="214296"/>
            <a:ext cx="5214974" cy="607221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Эффективное использование ресурсов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3428992" y="2250279"/>
            <a:ext cx="5214974" cy="535785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Увеличение прибыльности бизнеса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428992" y="2839643"/>
            <a:ext cx="5000660" cy="660801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Blip>
                <a:blip r:embed="rId2"/>
              </a:buBlip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Освобождение бизнеса от неликвидных активов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60717"/>
            <a:ext cx="5443518" cy="40718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Направления реструктуризации предприятия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Лента лицом вниз 4"/>
          <p:cNvSpPr/>
          <p:nvPr/>
        </p:nvSpPr>
        <p:spPr>
          <a:xfrm>
            <a:off x="3214678" y="428611"/>
            <a:ext cx="5715040" cy="714379"/>
          </a:xfrm>
          <a:prstGeom prst="ribb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Изменение масштаба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Лента лицом вниз 6"/>
          <p:cNvSpPr/>
          <p:nvPr/>
        </p:nvSpPr>
        <p:spPr>
          <a:xfrm>
            <a:off x="3357554" y="1142990"/>
            <a:ext cx="5357850" cy="1143008"/>
          </a:xfrm>
          <a:prstGeom prst="ribb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Изменение внутренней структуры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Лента лицом вниз 8"/>
          <p:cNvSpPr/>
          <p:nvPr/>
        </p:nvSpPr>
        <p:spPr>
          <a:xfrm>
            <a:off x="3286116" y="2303858"/>
            <a:ext cx="5572164" cy="1268024"/>
          </a:xfrm>
          <a:prstGeom prst="ribb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Изменение структуры собственности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314623"/>
            <a:ext cx="564360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Романовский М.В., Вострокнутова А.И. Корпоративные финансы. – СПб: Изд-во Питер, 2011.- 592с.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    //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http://www.twirpx.com/file/1519759/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159</Words>
  <Application>Microsoft Office PowerPoint</Application>
  <PresentationFormat>Экран (16:9)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79</cp:revision>
  <dcterms:created xsi:type="dcterms:W3CDTF">2019-10-21T13:38:33Z</dcterms:created>
  <dcterms:modified xsi:type="dcterms:W3CDTF">2019-11-26T02:34:25Z</dcterms:modified>
</cp:coreProperties>
</file>